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7353-8C1A-4167-8C8F-C2A1A66051BE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94CC-D6CD-4525-ABF7-D26E8CB18A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670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7353-8C1A-4167-8C8F-C2A1A66051BE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94CC-D6CD-4525-ABF7-D26E8CB18A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858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7353-8C1A-4167-8C8F-C2A1A66051BE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94CC-D6CD-4525-ABF7-D26E8CB18A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698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7353-8C1A-4167-8C8F-C2A1A66051BE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94CC-D6CD-4525-ABF7-D26E8CB18A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39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7353-8C1A-4167-8C8F-C2A1A66051BE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94CC-D6CD-4525-ABF7-D26E8CB18A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70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7353-8C1A-4167-8C8F-C2A1A66051BE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94CC-D6CD-4525-ABF7-D26E8CB18A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98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7353-8C1A-4167-8C8F-C2A1A66051BE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94CC-D6CD-4525-ABF7-D26E8CB18A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146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7353-8C1A-4167-8C8F-C2A1A66051BE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94CC-D6CD-4525-ABF7-D26E8CB18A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806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7353-8C1A-4167-8C8F-C2A1A66051BE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94CC-D6CD-4525-ABF7-D26E8CB18A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279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7353-8C1A-4167-8C8F-C2A1A66051BE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94CC-D6CD-4525-ABF7-D26E8CB18A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037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7353-8C1A-4167-8C8F-C2A1A66051BE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94CC-D6CD-4525-ABF7-D26E8CB18A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72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A7353-8C1A-4167-8C8F-C2A1A66051BE}" type="datetimeFigureOut">
              <a:rPr lang="en-GB" smtClean="0"/>
              <a:t>25/05/2018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A94CC-D6CD-4525-ABF7-D26E8CB18A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97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0"/>
            <a:ext cx="91210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642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2018-05-24T12:47:24Z</dcterms:created>
  <dcterms:modified xsi:type="dcterms:W3CDTF">2018-05-25T08:31:31Z</dcterms:modified>
</cp:coreProperties>
</file>